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9263" cy="9929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2232B-34E5-4FD8-9716-DA5978781B41}" type="datetimeFigureOut">
              <a:rPr lang="en-GB" smtClean="0"/>
              <a:t>10/04/2018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8CF49-D863-472B-8F03-F70E98775C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894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2232B-34E5-4FD8-9716-DA5978781B41}" type="datetimeFigureOut">
              <a:rPr lang="en-GB" smtClean="0"/>
              <a:t>10/04/2018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8CF49-D863-472B-8F03-F70E98775C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352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2232B-34E5-4FD8-9716-DA5978781B41}" type="datetimeFigureOut">
              <a:rPr lang="en-GB" smtClean="0"/>
              <a:t>10/04/2018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8CF49-D863-472B-8F03-F70E98775C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85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2232B-34E5-4FD8-9716-DA5978781B41}" type="datetimeFigureOut">
              <a:rPr lang="en-GB" smtClean="0"/>
              <a:t>10/04/2018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8CF49-D863-472B-8F03-F70E98775C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9274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2232B-34E5-4FD8-9716-DA5978781B41}" type="datetimeFigureOut">
              <a:rPr lang="en-GB" smtClean="0"/>
              <a:t>10/04/2018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8CF49-D863-472B-8F03-F70E98775C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6196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2232B-34E5-4FD8-9716-DA5978781B41}" type="datetimeFigureOut">
              <a:rPr lang="en-GB" smtClean="0"/>
              <a:t>10/04/2018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8CF49-D863-472B-8F03-F70E98775C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7922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2232B-34E5-4FD8-9716-DA5978781B41}" type="datetimeFigureOut">
              <a:rPr lang="en-GB" smtClean="0"/>
              <a:t>10/04/2018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8CF49-D863-472B-8F03-F70E98775C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2864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2232B-34E5-4FD8-9716-DA5978781B41}" type="datetimeFigureOut">
              <a:rPr lang="en-GB" smtClean="0"/>
              <a:t>10/04/2018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8CF49-D863-472B-8F03-F70E98775C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384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2232B-34E5-4FD8-9716-DA5978781B41}" type="datetimeFigureOut">
              <a:rPr lang="en-GB" smtClean="0"/>
              <a:t>10/04/2018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8CF49-D863-472B-8F03-F70E98775C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681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2232B-34E5-4FD8-9716-DA5978781B41}" type="datetimeFigureOut">
              <a:rPr lang="en-GB" smtClean="0"/>
              <a:t>10/04/2018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8CF49-D863-472B-8F03-F70E98775C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525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2232B-34E5-4FD8-9716-DA5978781B41}" type="datetimeFigureOut">
              <a:rPr lang="en-GB" smtClean="0"/>
              <a:t>10/04/2018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B8CF49-D863-472B-8F03-F70E98775C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286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2232B-34E5-4FD8-9716-DA5978781B41}" type="datetimeFigureOut">
              <a:rPr lang="en-GB" smtClean="0"/>
              <a:t>10/04/2018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8CF49-D863-472B-8F03-F70E98775C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9664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050149"/>
              </p:ext>
            </p:extLst>
          </p:nvPr>
        </p:nvGraphicFramePr>
        <p:xfrm>
          <a:off x="251520" y="1052736"/>
          <a:ext cx="6696743" cy="5490246"/>
        </p:xfrm>
        <a:graphic>
          <a:graphicData uri="http://schemas.openxmlformats.org/drawingml/2006/table">
            <a:tbl>
              <a:tblPr/>
              <a:tblGrid>
                <a:gridCol w="9979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36508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6508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849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36508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36508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84192">
                <a:tc gridSpan="6">
                  <a:txBody>
                    <a:bodyPr/>
                    <a:lstStyle/>
                    <a:p>
                      <a:pPr algn="l" fontAlgn="b"/>
                      <a:endParaRPr lang="en-GB" sz="1900" b="1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61" marR="7061" marT="7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9053"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61" marR="7061" marT="7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61" marR="7061" marT="7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61" marR="7061" marT="7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61" marR="7061" marT="7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61" marR="7061" marT="7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61" marR="7061" marT="706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2859"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61" marR="7061" marT="7061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LUNCH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AFTER SCHOOL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65894">
                <a:tc>
                  <a:txBody>
                    <a:bodyPr/>
                    <a:lstStyle/>
                    <a:p>
                      <a:pPr algn="l" fontAlgn="ctr"/>
                      <a:r>
                        <a:rPr lang="en-GB" sz="1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Mon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1" marR="7061" marT="706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endParaRPr lang="en-GB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Dance Funk KS2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(Hall) 3.30 - 4.30  </a:t>
                      </a:r>
                    </a:p>
                    <a:p>
                      <a:pPr algn="l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Mini-WAGS Y1/2 </a:t>
                      </a:r>
                      <a:r>
                        <a:rPr lang="en-GB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(Turf/Yard) 3.30 -   4.30</a:t>
                      </a:r>
                    </a:p>
                    <a:p>
                      <a:pPr algn="l" fontAlgn="t"/>
                      <a:r>
                        <a:rPr lang="en-GB" sz="1200" b="0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GB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Running Club </a:t>
                      </a:r>
                      <a:r>
                        <a:rPr lang="en-GB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Y4/5 </a:t>
                      </a:r>
                      <a:r>
                        <a:rPr lang="en-GB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3.30-4.30</a:t>
                      </a:r>
                      <a:endParaRPr lang="en-GB" sz="1200" b="0" i="0" u="none" strike="noStrike" baseline="0" dirty="0" smtClean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061" marR="7061" marT="706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2206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Tues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endParaRPr lang="en-GB" sz="1200" b="1" i="0" u="none" strike="noStrike" baseline="0" dirty="0" smtClean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061" marR="7061" marT="706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endParaRPr lang="en-GB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Performing</a:t>
                      </a:r>
                      <a:r>
                        <a:rPr lang="en-GB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Arts KS2</a:t>
                      </a:r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(Hall) 3.30 - 4.30</a:t>
                      </a:r>
                      <a:endParaRPr lang="en-GB" sz="1200" b="1" i="0" u="none" strike="noStrike" dirty="0" smtClean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  <a:p>
                      <a:pPr algn="l" fontAlgn="t"/>
                      <a:r>
                        <a:rPr lang="en-GB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NUFC Football Y</a:t>
                      </a:r>
                      <a:r>
                        <a:rPr lang="en-GB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4/5</a:t>
                      </a:r>
                      <a:r>
                        <a:rPr lang="en-GB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/6 </a:t>
                      </a:r>
                      <a:r>
                        <a:rPr lang="en-GB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(Turf) 3.30 – 4.30</a:t>
                      </a:r>
                    </a:p>
                    <a:p>
                      <a:pPr algn="l" fontAlgn="t"/>
                      <a:r>
                        <a:rPr lang="en-GB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GB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NUFC Family Football (Turf/Pavilion)</a:t>
                      </a:r>
                    </a:p>
                    <a:p>
                      <a:pPr algn="l" fontAlgn="t"/>
                      <a:r>
                        <a:rPr lang="en-GB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Science Club</a:t>
                      </a:r>
                      <a:r>
                        <a:rPr lang="en-GB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@ Life </a:t>
                      </a:r>
                      <a:r>
                        <a:rPr lang="en-GB" sz="12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3.30-5.00</a:t>
                      </a:r>
                      <a:r>
                        <a:rPr lang="en-GB" sz="12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</a:t>
                      </a:r>
                      <a:endParaRPr lang="en-GB" sz="1200" b="1" i="0" u="none" strike="noStrike" dirty="0" smtClean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061" marR="7061" marT="706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2206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Wed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endParaRPr lang="en-GB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t"/>
                      <a:r>
                        <a:rPr lang="en-GB" sz="1200" b="1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Breakfast </a:t>
                      </a:r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Basketball 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(Yard)</a:t>
                      </a:r>
                      <a:r>
                        <a:rPr lang="en-GB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8.05 – 8.50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61" marR="7061" marT="706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endParaRPr lang="en-GB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t"/>
                      <a:r>
                        <a:rPr lang="en-GB" sz="12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Boost Club </a:t>
                      </a:r>
                      <a:r>
                        <a:rPr lang="en-GB" sz="120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3.30 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4.30</a:t>
                      </a:r>
                    </a:p>
                    <a:p>
                      <a:pPr algn="l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Multi-Sports</a:t>
                      </a:r>
                      <a:r>
                        <a:rPr lang="en-GB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Y2/3 </a:t>
                      </a:r>
                      <a:r>
                        <a:rPr lang="en-GB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3.30-4.30</a:t>
                      </a:r>
                      <a:endParaRPr lang="en-GB" sz="1200" b="0" i="0" u="none" strike="noStrike" dirty="0" smtClean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7061" marR="7061" marT="706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92206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9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Thurs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marR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Spanish Y2 </a:t>
                      </a:r>
                      <a:r>
                        <a:rPr lang="en-GB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12.30-1.00</a:t>
                      </a:r>
                      <a:endParaRPr lang="en-GB" sz="1200" b="0" i="0" u="none" strike="noStrike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t"/>
                      <a:endParaRPr lang="en-GB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61" marR="7061" marT="706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endParaRPr lang="en-GB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l" fontAlgn="t"/>
                      <a:r>
                        <a:rPr lang="en-GB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WAGS</a:t>
                      </a:r>
                      <a:r>
                        <a:rPr lang="en-GB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GB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Y5/6 </a:t>
                      </a:r>
                      <a:r>
                        <a:rPr lang="en-GB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Turf) 3.30 – </a:t>
                      </a:r>
                      <a:r>
                        <a:rPr lang="en-GB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4.30</a:t>
                      </a:r>
                    </a:p>
                    <a:p>
                      <a:pPr algn="l" fontAlgn="t"/>
                      <a:r>
                        <a:rPr lang="en-GB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GB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Family Science Club</a:t>
                      </a:r>
                      <a:r>
                        <a:rPr lang="en-GB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3.30-4.30</a:t>
                      </a:r>
                      <a:endParaRPr lang="en-GB" sz="12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i="0" u="none" strike="noStrike" dirty="0" smtClean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  <a:p>
                      <a:pPr algn="l" fontAlgn="t"/>
                      <a:r>
                        <a:rPr lang="en-GB" sz="1200" b="1" i="0" u="none" strike="noStrike" baseline="0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</a:txBody>
                  <a:tcPr marL="7061" marR="7061" marT="706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922062">
                <a:tc>
                  <a:txBody>
                    <a:bodyPr/>
                    <a:lstStyle/>
                    <a:p>
                      <a:pPr algn="l" fontAlgn="ctr"/>
                      <a:r>
                        <a:rPr lang="en-GB" sz="1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Fri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GB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</a:t>
                      </a:r>
                      <a:endParaRPr lang="en-GB" sz="1200" b="1" i="0" u="none" strike="noStrike" baseline="0" dirty="0" smtClean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  <a:p>
                      <a:pPr algn="l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Irish Dancing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(Conservatory) </a:t>
                      </a:r>
                      <a:r>
                        <a:rPr lang="en-GB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          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</a:t>
                      </a:r>
                      <a:r>
                        <a:rPr lang="en-GB" sz="1200" b="0" i="0" u="none" strike="noStrike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.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KS2 12.00 - 12.30  KS1 12.30 - 1.00</a:t>
                      </a:r>
                      <a:endParaRPr lang="en-GB" sz="1200" b="1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t"/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61" marR="7061" marT="706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61" marR="7061" marT="706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Art</a:t>
                      </a:r>
                      <a:r>
                        <a:rPr lang="en-GB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GB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(Conservatory) 1.30 – 3.00</a:t>
                      </a:r>
                    </a:p>
                    <a:p>
                      <a:pPr algn="l" fontAlgn="t"/>
                      <a:r>
                        <a:rPr lang="en-GB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Cheerleading </a:t>
                      </a:r>
                      <a:r>
                        <a:rPr lang="en-GB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(Hall) 1.30 – 3.00</a:t>
                      </a:r>
                    </a:p>
                    <a:p>
                      <a:pPr algn="l" fontAlgn="t"/>
                      <a:r>
                        <a:rPr lang="en-GB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Performing Arts </a:t>
                      </a:r>
                      <a:r>
                        <a:rPr lang="en-GB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(Pavilion)1.30-3.00</a:t>
                      </a:r>
                    </a:p>
                    <a:p>
                      <a:pPr algn="l" fontAlgn="t"/>
                      <a:r>
                        <a:rPr lang="en-GB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Multi Sports </a:t>
                      </a:r>
                      <a:r>
                        <a:rPr lang="en-GB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(Turf) 1.30 – 3.00</a:t>
                      </a:r>
                      <a:endParaRPr lang="en-GB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61" marR="7061" marT="7061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0" y="7916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550" cmpd="sng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   After School Clubs </a:t>
            </a:r>
          </a:p>
          <a:p>
            <a:pPr algn="ctr"/>
            <a:r>
              <a:rPr lang="en-US" sz="5400" b="1" cap="none" spc="0" dirty="0" smtClean="0">
                <a:ln w="31550" cmpd="sng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en-US" sz="5400" b="1" dirty="0" smtClean="0">
                <a:ln w="31550" cmpd="sng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Summer </a:t>
            </a:r>
            <a:r>
              <a:rPr lang="en-US" sz="5400" b="1" cap="none" spc="0" dirty="0" smtClean="0">
                <a:ln w="31550" cmpd="sng">
                  <a:solidFill>
                    <a:schemeClr val="accent6">
                      <a:lumMod val="75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Term </a:t>
            </a:r>
            <a:endParaRPr lang="en-US" sz="5400" b="1" cap="none" spc="0" dirty="0">
              <a:ln w="31550" cmpd="sng">
                <a:solidFill>
                  <a:schemeClr val="accent6">
                    <a:lumMod val="75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0336633"/>
              </p:ext>
            </p:extLst>
          </p:nvPr>
        </p:nvGraphicFramePr>
        <p:xfrm>
          <a:off x="7290533" y="1988840"/>
          <a:ext cx="1371600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6" r:id="rId3" imgW="1867161" imgH="1152381" progId="">
                  <p:embed/>
                </p:oleObj>
              </mc:Choice>
              <mc:Fallback>
                <p:oleObj r:id="rId3" imgW="1867161" imgH="1152381" progId="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90533" y="1988840"/>
                        <a:ext cx="1371600" cy="854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82649"/>
            <a:ext cx="1274653" cy="1404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7508" y="3861048"/>
            <a:ext cx="1876384" cy="1516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5342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8955</TotalTime>
  <Words>138</Words>
  <Application>Microsoft Office PowerPoint</Application>
  <PresentationFormat>On-screen Show (4:3)</PresentationFormat>
  <Paragraphs>43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48</cp:revision>
  <cp:lastPrinted>2018-04-10T09:34:51Z</cp:lastPrinted>
  <dcterms:created xsi:type="dcterms:W3CDTF">2015-01-05T10:44:12Z</dcterms:created>
  <dcterms:modified xsi:type="dcterms:W3CDTF">2018-04-10T11:08:39Z</dcterms:modified>
</cp:coreProperties>
</file>